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96" r:id="rId2"/>
    <p:sldId id="2540" r:id="rId3"/>
    <p:sldId id="2565" r:id="rId4"/>
    <p:sldId id="2567" r:id="rId5"/>
    <p:sldId id="2560" r:id="rId6"/>
    <p:sldId id="2571" r:id="rId7"/>
    <p:sldId id="2555" r:id="rId8"/>
    <p:sldId id="259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5280" autoAdjust="0"/>
  </p:normalViewPr>
  <p:slideViewPr>
    <p:cSldViewPr snapToGrid="0" snapToObjects="1" showGuides="1">
      <p:cViewPr varScale="1">
        <p:scale>
          <a:sx n="73" d="100"/>
          <a:sy n="73" d="100"/>
        </p:scale>
        <p:origin x="618" y="7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10/11/2021</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10/11/2021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47.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fontScale="90000"/>
          </a:bodyPr>
          <a:lstStyle/>
          <a:p>
            <a:r>
              <a:rPr lang="en-US" dirty="0" err="1"/>
              <a:t>HomeAid</a:t>
            </a:r>
            <a:r>
              <a:rPr lang="en-US" dirty="0"/>
              <a:t> – Assistance Right at your Door</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PROJECT PITCH BY KYLE BACONGAN, STEEVEN MENDENILLA, AND ROLAND TAN</a:t>
            </a:r>
          </a:p>
        </p:txBody>
      </p:sp>
    </p:spTree>
    <p:extLst>
      <p:ext uri="{BB962C8B-B14F-4D97-AF65-F5344CB8AC3E}">
        <p14:creationId xmlns:p14="http://schemas.microsoft.com/office/powerpoint/2010/main" val="7959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p:txBody>
          <a:bodyPr/>
          <a:lstStyle/>
          <a:p>
            <a:r>
              <a:rPr lang="en-US" dirty="0"/>
              <a:t>To be the bridge between freelancers and stay-at-home people</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p:txBody>
          <a:bodyPr/>
          <a:lstStyle/>
          <a:p>
            <a:r>
              <a:rPr lang="en-US" dirty="0"/>
              <a:t>To help freelancers expand their customer reach</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p:txBody>
          <a:bodyPr/>
          <a:lstStyle/>
          <a:p>
            <a:r>
              <a:rPr lang="en-US" dirty="0"/>
              <a:t>To help stay-at-home people get home assistance safely</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p:txBody>
          <a:bodyPr/>
          <a:lstStyle/>
          <a:p>
            <a:r>
              <a:rPr lang="en-US" dirty="0"/>
              <a:t>To keep everyone involved safe from the pandemic</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
        <p:nvSpPr>
          <p:cNvPr id="3" name="Text Placeholder 2">
            <a:extLst>
              <a:ext uri="{FF2B5EF4-FFF2-40B4-BE49-F238E27FC236}">
                <a16:creationId xmlns:a16="http://schemas.microsoft.com/office/drawing/2014/main" id="{AD707C52-A540-4BD4-9456-55CE45972BE8}"/>
              </a:ext>
            </a:extLst>
          </p:cNvPr>
          <p:cNvSpPr>
            <a:spLocks noGrp="1"/>
          </p:cNvSpPr>
          <p:nvPr>
            <p:ph type="body" sz="quarter" idx="16"/>
          </p:nvPr>
        </p:nvSpPr>
        <p:spPr/>
        <p:txBody>
          <a:bodyPr/>
          <a:lstStyle/>
          <a:p>
            <a:r>
              <a:rPr lang="en-US" dirty="0"/>
              <a:t>To help unemployed people with applicable skills find customers who can benefit from their expertise</a:t>
            </a:r>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b="0" i="0" dirty="0">
                <a:solidFill>
                  <a:srgbClr val="C9D1D9"/>
                </a:solidFill>
                <a:effectLst/>
                <a:latin typeface="-apple-system"/>
              </a:rPr>
              <a:t>In the onslaught of a sudden widespread pandemic, we are now terrified of letting unknown people into our homes. However, what will become of us if we need repairs or assistance in our homes? What then?</a:t>
            </a:r>
          </a:p>
          <a:p>
            <a:endParaRPr lang="en-US" dirty="0">
              <a:solidFill>
                <a:srgbClr val="C9D1D9"/>
              </a:solidFill>
              <a:latin typeface="-apple-system"/>
            </a:endParaRPr>
          </a:p>
          <a:p>
            <a:r>
              <a:rPr lang="en-US" b="0" i="0" dirty="0">
                <a:solidFill>
                  <a:srgbClr val="C9D1D9"/>
                </a:solidFill>
                <a:effectLst/>
                <a:latin typeface="-apple-system"/>
              </a:rPr>
              <a:t>That's where </a:t>
            </a:r>
            <a:r>
              <a:rPr lang="en-US" b="0" i="0" dirty="0" err="1">
                <a:solidFill>
                  <a:srgbClr val="C9D1D9"/>
                </a:solidFill>
                <a:effectLst/>
                <a:latin typeface="-apple-system"/>
              </a:rPr>
              <a:t>HomeAid</a:t>
            </a:r>
            <a:r>
              <a:rPr lang="en-US" b="0" i="0" dirty="0">
                <a:solidFill>
                  <a:srgbClr val="C9D1D9"/>
                </a:solidFill>
                <a:effectLst/>
                <a:latin typeface="-apple-system"/>
              </a:rPr>
              <a:t> comes in. We plan to provide a platform for everyone to be able to hire help they need for their homes. Users would be able to book other users that provide the services they need. The users that they want to hire would have their contact information, location, ratings, job categories offered, vaccinations, and last covid test shown.</a:t>
            </a:r>
            <a:endParaRPr lang="en-US" dirty="0"/>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INTRODUCTION</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dirty="0"/>
              <a:t>Pitching</a:t>
            </a:r>
            <a:br>
              <a:rPr lang="en-US" dirty="0"/>
            </a:br>
            <a:r>
              <a:rPr lang="en-US" dirty="0" err="1"/>
              <a:t>HomeAid</a:t>
            </a:r>
            <a:endParaRPr lang="en-US" dirty="0"/>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p:txBody>
          <a:bodyPr/>
          <a:lstStyle/>
          <a:p>
            <a:r>
              <a:rPr lang="en-US" dirty="0"/>
              <a:t>What is </a:t>
            </a:r>
            <a:r>
              <a:rPr lang="en-US" dirty="0" err="1"/>
              <a:t>HomeAid</a:t>
            </a:r>
            <a:r>
              <a:rPr lang="en-US" dirty="0"/>
              <a:t>?</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normAutofit/>
          </a:bodyPr>
          <a:lstStyle/>
          <a:p>
            <a:r>
              <a:rPr lang="en-US" dirty="0" err="1"/>
              <a:t>HomeAid</a:t>
            </a:r>
            <a:r>
              <a:rPr lang="en-US" dirty="0"/>
              <a:t> is our team's answer to the gaps between those who lost their job and those who are now afraid to go out or get home services due to the pandemic. </a:t>
            </a:r>
            <a:r>
              <a:rPr lang="en-US" dirty="0" err="1"/>
              <a:t>HomeAid</a:t>
            </a:r>
            <a:r>
              <a:rPr lang="en-US" dirty="0"/>
              <a:t> is an app that is made to let you hire or commission a "worker" to come into your home. </a:t>
            </a:r>
          </a:p>
        </p:txBody>
      </p:sp>
      <p:sp>
        <p:nvSpPr>
          <p:cNvPr id="9" name="Text Placeholder 8"/>
          <p:cNvSpPr>
            <a:spLocks noGrp="1"/>
          </p:cNvSpPr>
          <p:nvPr>
            <p:ph type="body" sz="quarter" idx="16"/>
          </p:nvPr>
        </p:nvSpPr>
        <p:spPr/>
        <p:txBody>
          <a:bodyPr>
            <a:normAutofit fontScale="85000" lnSpcReduction="20000"/>
          </a:bodyPr>
          <a:lstStyle/>
          <a:p>
            <a:r>
              <a:rPr lang="en-US" dirty="0"/>
              <a:t>However, as we employ the "safety first" mentality in these times, we took that into consideration and made it so that our registered "workers" are required to submit their vaccination cards and latest swab results which will be shown at their profile. We have created </a:t>
            </a:r>
            <a:r>
              <a:rPr lang="en-US" dirty="0" err="1"/>
              <a:t>HomeAid</a:t>
            </a:r>
            <a:r>
              <a:rPr lang="en-US" dirty="0"/>
              <a:t> to be a convenient and safe site/app to help people earn in just a few clicks.</a:t>
            </a:r>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normAutofit fontScale="90000"/>
          </a:bodyPr>
          <a:lstStyle/>
          <a:p>
            <a:r>
              <a:rPr lang="en-US" dirty="0"/>
              <a:t>Target Audience/</a:t>
            </a:r>
            <a:r>
              <a:rPr lang="en-US"/>
              <a:t>Intended Userbase</a:t>
            </a:r>
            <a:endParaRPr lang="en-US" dirty="0"/>
          </a:p>
        </p:txBody>
      </p:sp>
      <p:sp>
        <p:nvSpPr>
          <p:cNvPr id="9" name="Text Placeholder 8">
            <a:extLst>
              <a:ext uri="{FF2B5EF4-FFF2-40B4-BE49-F238E27FC236}">
                <a16:creationId xmlns:a16="http://schemas.microsoft.com/office/drawing/2014/main" id="{06A574E0-4F1C-4569-ABD3-9707A8CD1831}"/>
              </a:ext>
            </a:extLst>
          </p:cNvPr>
          <p:cNvSpPr>
            <a:spLocks noGrp="1"/>
          </p:cNvSpPr>
          <p:nvPr>
            <p:ph type="body" sz="quarter" idx="12"/>
          </p:nvPr>
        </p:nvSpPr>
        <p:spPr/>
        <p:txBody>
          <a:bodyPr>
            <a:normAutofit fontScale="85000" lnSpcReduction="10000"/>
          </a:bodyPr>
          <a:lstStyle/>
          <a:p>
            <a:r>
              <a:rPr lang="en-US" dirty="0"/>
              <a:t>The people we expect to use our app/site are:</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normAutofit lnSpcReduction="10000"/>
          </a:bodyPr>
          <a:lstStyle/>
          <a:p>
            <a:pPr>
              <a:lnSpc>
                <a:spcPct val="150000"/>
              </a:lnSpc>
            </a:pPr>
            <a:r>
              <a:rPr lang="en-US" dirty="0"/>
              <a:t>Unemployed people with various skills who lost their job due to the pandemic</a:t>
            </a:r>
          </a:p>
          <a:p>
            <a:pPr>
              <a:lnSpc>
                <a:spcPct val="150000"/>
              </a:lnSpc>
            </a:pPr>
            <a:r>
              <a:rPr lang="en-US" dirty="0"/>
              <a:t>People with various skills who want extra income</a:t>
            </a:r>
          </a:p>
          <a:p>
            <a:pPr>
              <a:lnSpc>
                <a:spcPct val="150000"/>
              </a:lnSpc>
            </a:pPr>
            <a:r>
              <a:rPr lang="en-US" dirty="0"/>
              <a:t>People who need assistance or services in their home but are afraid of COVID/infections</a:t>
            </a:r>
          </a:p>
          <a:p>
            <a:pPr>
              <a:lnSpc>
                <a:spcPct val="150000"/>
              </a:lnSpc>
            </a:pPr>
            <a:r>
              <a:rPr lang="en-US" dirty="0"/>
              <a:t>People who need assistance or services in their home but do not know who to call</a:t>
            </a:r>
          </a:p>
          <a:p>
            <a:pPr>
              <a:lnSpc>
                <a:spcPct val="150000"/>
              </a:lnSpc>
            </a:pPr>
            <a:endParaRPr lang="en-US" dirty="0"/>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Contact your selected “worker” and set your terms and agreements. Their contact information will be shown on their profiles.</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Edit your own profile to contain your address, image, covid information, and contact information.</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a:xfrm>
            <a:off x="7718323" y="3657634"/>
            <a:ext cx="3977648" cy="731694"/>
          </a:xfrm>
        </p:spPr>
        <p:txBody>
          <a:bodyPr/>
          <a:lstStyle/>
          <a:p>
            <a:r>
              <a:rPr lang="en-US" dirty="0"/>
              <a:t>Our goal is to let you get the service you need as fast and easy as possible.</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Functionality</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Sadly, a lot of these are still under construction</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dirty="0"/>
              <a:t>We plan to put a lot of functionality in our site/app/service to help our users and workers have the best experience possible.</a:t>
            </a:r>
          </a:p>
          <a:p>
            <a:r>
              <a:rPr lang="en-US" dirty="0"/>
              <a:t>However, due to time constraints, we still lack plenty of the functionality and design we want to have for our service/app/site.</a:t>
            </a:r>
          </a:p>
        </p:txBody>
      </p:sp>
      <p:pic>
        <p:nvPicPr>
          <p:cNvPr id="40" name="Picture Placeholder 39" title="Decorative"/>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4976" t="-18769" r="-20858" b="-17066"/>
          <a:stretch/>
        </p:blipFill>
        <p:spPr>
          <a:prstGeom prst="rect">
            <a:avLst/>
          </a:prstGeom>
        </p:spPr>
      </p:pic>
      <p:pic>
        <p:nvPicPr>
          <p:cNvPr id="41" name="Picture Placeholder 40" title="Decorative"/>
          <p:cNvPicPr>
            <a:picLocks noGrp="1" noChangeAspect="1"/>
          </p:cNvPicPr>
          <p:nvPr>
            <p:ph type="pic" sz="quarter" idx="14"/>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prstGeom prst="rect">
            <a:avLst/>
          </a:prstGeom>
        </p:spPr>
      </p:pic>
      <p:pic>
        <p:nvPicPr>
          <p:cNvPr id="43" name="Picture Placeholder 42" title="Decorative"/>
          <p:cNvPicPr>
            <a:picLocks noGrp="1" noChangeAspect="1"/>
          </p:cNvPicPr>
          <p:nvPr>
            <p:ph type="pic" sz="quarter" idx="16"/>
          </p:nvPr>
        </p:nvPicPr>
        <p:blipFill rotWithShape="1">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l="-8214" t="-9857" r="-9487" b="-7844"/>
          <a:stretch/>
        </p:blipFill>
        <p:spPr>
          <a:xfrm>
            <a:off x="6749916" y="3580864"/>
            <a:ext cx="885235" cy="885235"/>
          </a:xfrm>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Website Demonstration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66019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fontScale="90000"/>
          </a:bodyPr>
          <a:lstStyle/>
          <a:p>
            <a:r>
              <a:rPr lang="en-US" dirty="0"/>
              <a:t>Application Demonstration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p:txBody>
          <a:bodyPr/>
          <a:lstStyle/>
          <a:p>
            <a:r>
              <a:rPr lang="en-US" dirty="0"/>
              <a:t>2</a:t>
            </a:r>
          </a:p>
        </p:txBody>
      </p:sp>
    </p:spTree>
    <p:extLst>
      <p:ext uri="{BB962C8B-B14F-4D97-AF65-F5344CB8AC3E}">
        <p14:creationId xmlns:p14="http://schemas.microsoft.com/office/powerpoint/2010/main" val="724247265"/>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26</TotalTime>
  <Words>514</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-apple-system</vt:lpstr>
      <vt:lpstr>Arial</vt:lpstr>
      <vt:lpstr>Calibri</vt:lpstr>
      <vt:lpstr>Calibri Light</vt:lpstr>
      <vt:lpstr>Constantia</vt:lpstr>
      <vt:lpstr>Corbel</vt:lpstr>
      <vt:lpstr>Helvetica Light</vt:lpstr>
      <vt:lpstr>Raleway</vt:lpstr>
      <vt:lpstr>Office Theme</vt:lpstr>
      <vt:lpstr>HomeAid – Assistance Right at your Door</vt:lpstr>
      <vt:lpstr>Agenda </vt:lpstr>
      <vt:lpstr>INTRODUCTION</vt:lpstr>
      <vt:lpstr>Pitching HomeAid</vt:lpstr>
      <vt:lpstr>Target Audience/Intended Userbase</vt:lpstr>
      <vt:lpstr>Functionality</vt:lpstr>
      <vt:lpstr>Website Demonstration</vt:lpstr>
      <vt:lpstr>Application 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HomeAid – Assistance Right at your Door</dc:title>
  <dc:creator>Steeven Mendenilla</dc:creator>
  <cp:lastModifiedBy>Steeven Mendenilla</cp:lastModifiedBy>
  <cp:revision>1</cp:revision>
  <dcterms:created xsi:type="dcterms:W3CDTF">2021-10-10T21:08:50Z</dcterms:created>
  <dcterms:modified xsi:type="dcterms:W3CDTF">2021-10-10T21:35:23Z</dcterms:modified>
</cp:coreProperties>
</file>